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EF1AB-4A5A-4FFC-8B74-972156C11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39431B-3114-4882-A7E1-0F9DDF1C6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6B0D0-C7E1-4B91-95A9-70AFCA652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1716-14CC-4828-A1D2-03C282CCC609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5949F-2DA7-4406-921C-7D1969523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B2A1B-1859-43FE-A1E8-F710E51CD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35-216A-46F2-9178-0FD28A6DD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59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AF384-574D-45E7-96D8-6663A04F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7702E3-0BAB-4462-8333-6378E19EB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C9ECB-BC3D-4EC3-8FC0-2F111DE85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1716-14CC-4828-A1D2-03C282CCC609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79257-8EF1-4214-9153-BC0A1A786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75709-3609-4373-87DE-DBDEB30CA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35-216A-46F2-9178-0FD28A6DD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03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7B0FB0-1D1A-4F67-A57B-D3FF747A46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8E3CCB-0C48-482F-9A48-59E24AD83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F924C-AF46-4660-95E9-B65C2983F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1716-14CC-4828-A1D2-03C282CCC609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5EC64-F07B-40D3-B268-2DC1E449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2EF44-5C9E-473E-857D-F66F489AF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35-216A-46F2-9178-0FD28A6DD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2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EAF7A-C09E-411F-B5A7-0762457C3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4715F-3332-4020-AD75-64941011D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4936D-7AA3-4286-B6EB-DE7B07FE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1716-14CC-4828-A1D2-03C282CCC609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E548-C97A-4E37-83CF-3A6AEEAE6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B84CF-4AB7-4C0B-897C-D76FBD5A9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35-216A-46F2-9178-0FD28A6DD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04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96E8E-5F85-4727-B05F-227E8932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2A9B7-1056-44F6-B54B-5F43CCFC8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59B72-4DCF-4322-A1C9-6A31150EC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1716-14CC-4828-A1D2-03C282CCC609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01859-5688-43ED-81D6-62D5BAB9D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4B40C-B245-405D-BAE0-E1BDC60B0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35-216A-46F2-9178-0FD28A6DD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50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56AF5-63FB-42FF-BA0C-1FABD36B9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8E93E-A021-4C42-BC1F-4E2B4C35D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18788-A190-4A0B-9986-B18D3C0FF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DA91A-D0F2-4592-8361-A3492600E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1716-14CC-4828-A1D2-03C282CCC609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B0C00C-EAB2-43BD-879C-AC3538C6B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2BE4C-0E61-429E-9B66-E97E03C64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35-216A-46F2-9178-0FD28A6DD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29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181D4-6CB3-4476-81BB-EC4DA0C1F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55709-AF9A-4260-937E-B058C571E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70E9B-51BE-4FFF-A4EF-D1FBC67F8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09BF4-58B9-408B-9AC8-1E105F0E6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98D79-3460-41B3-B32F-6E04D9F5C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65D0F-E416-4053-A1AD-61D882A3B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1716-14CC-4828-A1D2-03C282CCC609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2A4CA1-27C3-4D18-A698-F1FDB24BA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7B7568-6318-47FE-A6E9-CCBD0786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35-216A-46F2-9178-0FD28A6DD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19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D5DB0-1B5F-45B4-9A94-77EFD22CE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7292D9-91F0-411F-9DEF-FA014D94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1716-14CC-4828-A1D2-03C282CCC609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F4751-0ECA-4E2F-9F5A-9317EE7D2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7FDBE3-CC69-4CF7-8D13-02787048F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35-216A-46F2-9178-0FD28A6DD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91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875147-3BFF-4FF2-A198-04E8C5E99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1716-14CC-4828-A1D2-03C282CCC609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E0EBB-D418-4987-B749-E7ADB9FEB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45847-CB0D-4D54-A070-B069D2E4E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35-216A-46F2-9178-0FD28A6DD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0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74FC-309C-4676-B070-6B607F2F7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C47D9-25E4-4B91-A730-FC7B87351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04F34-2BDB-4155-8360-D745D160C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D195B-BE1B-4290-B9F0-333645806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1716-14CC-4828-A1D2-03C282CCC609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09657-1FD5-46D3-B373-8B186CB2C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F68CA-35A6-4525-8C5D-37D215285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35-216A-46F2-9178-0FD28A6DD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849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282AA-80C7-4CB6-9DBD-F25D7BCC1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24E163-8846-48F1-8EE9-ACECCB226D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D8859-6A47-4B20-B83B-BB3B2D03C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35D20-0C46-4A97-91F6-44A762AE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1716-14CC-4828-A1D2-03C282CCC609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90002-D76B-40F5-BC3E-BAADE660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5AD61-454F-4D02-87E7-3789F66D9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35-216A-46F2-9178-0FD28A6DD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71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9100F3-4324-4C63-B53E-6F99B342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CFD18-838C-4F23-9A84-282F69553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8FDAA-C53E-4CA6-A202-362E7AE96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A1716-14CC-4828-A1D2-03C282CCC609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D4163-7C8F-42C9-80B8-EBE46E68B3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25D18-94B9-41A9-9E8B-B020FB9E9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74535-216A-46F2-9178-0FD28A6DD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82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abbledabbledo.com/homemade-christmas-ornaments-embossed-ornaments/" TargetMode="External"/><Relationship Id="rId2" Type="http://schemas.openxmlformats.org/officeDocument/2006/relationships/hyperlink" Target="https://www.thejoysharing.com/2017/11/aluminum-foil-christmas-tree-ornament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elittleproject.com/popsicle-stick-christmas-trees/" TargetMode="External"/><Relationship Id="rId4" Type="http://schemas.openxmlformats.org/officeDocument/2006/relationships/hyperlink" Target="https://kidscraftroom.com/sparkly-icicle-craf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02DBB2-7CAD-4D83-8A60-89A39EB6D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585" y="2370061"/>
            <a:ext cx="5715000" cy="571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8DCE39-B14B-4F25-AFD3-373702C44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-103646"/>
            <a:ext cx="4569177" cy="2570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CEE72C-BA95-4E42-A501-1E5DE691F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70061"/>
            <a:ext cx="4703020" cy="47030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23F3C2-7751-4B20-A658-89A245BFEC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998" y="-141289"/>
            <a:ext cx="3489326" cy="34893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B6545A-E111-477F-9463-F85D35A7B1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1377" y="-141289"/>
            <a:ext cx="4703020" cy="26454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18CD8D-BAE9-4442-9B32-03F6D7D989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2530" y="4516007"/>
            <a:ext cx="4391742" cy="247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25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68329-362F-47E6-9043-352A18E64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B976B3-AF5F-4CA0-B1F5-A8BE25FEB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8560" y="2562120"/>
            <a:ext cx="3108098" cy="4351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D83B64-8A7C-4669-889C-77418AF7E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658" y="1074179"/>
            <a:ext cx="5364049" cy="46800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6C1D96-B19E-497A-A47F-3500C0784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220" y="-67565"/>
            <a:ext cx="4285934" cy="28555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902B94-E592-40BC-A9AA-7FA8D35DD1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9075" y="-151741"/>
            <a:ext cx="3473143" cy="25571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9CBC81-0213-4D93-9584-5AFE7CD03A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6318" y="3025698"/>
            <a:ext cx="2554868" cy="38323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603B41-D77A-4F71-8AA2-5C27227A22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6920" y="2944699"/>
            <a:ext cx="2484067" cy="165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59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30445A-CE18-42CB-BC3A-23B9470E4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9268" y="3429000"/>
            <a:ext cx="5095260" cy="31531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AF4B92-1EF6-4530-A58C-F5F471CEB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72" y="285135"/>
            <a:ext cx="2079125" cy="4503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B97883-9D3C-4F06-BC0F-3B5A6148A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3544" y="603684"/>
            <a:ext cx="4259278" cy="26358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006865-42BC-4158-81E2-F81DE6366C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1217" y="2988238"/>
            <a:ext cx="4863030" cy="300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08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EC36F-3DCD-44D1-9EFA-F28BCC37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4B5B18-5454-4C8A-A759-2A855A6E7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527007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4822D9-7C1D-4056-A626-76981B4F4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398" y="-39399"/>
            <a:ext cx="4707948" cy="3138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F384B4-161F-4D23-A085-D59A7295A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22811"/>
            <a:ext cx="3802784" cy="25351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2AF67A-AD18-4297-9662-928EF66E6A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270" y="2913496"/>
            <a:ext cx="4994275" cy="33295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72138A-9D67-4F6E-A7DD-2FF49283AA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0997" y="3099233"/>
            <a:ext cx="2648057" cy="3972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D4E246-2709-4FB8-8F7E-70E3EE3B2C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5097" y="3226811"/>
            <a:ext cx="2438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77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1FD3D-119B-45BB-945F-70D473E7C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3058C-65A2-4E39-84C9-FD3343BEF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Aluminum Foil Christmas Tree Ornaments - The Joy of Sharing (thejoysharing.com)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Homemade Christmas Ornaments | 5-Minute Embossed Ornaments - Babble Dabble Do</a:t>
            </a:r>
            <a:endParaRPr lang="en-US" dirty="0"/>
          </a:p>
          <a:p>
            <a:r>
              <a:rPr lang="en-US" dirty="0">
                <a:hlinkClick r:id="rId4"/>
              </a:rPr>
              <a:t>Stunning Sparkly Icicle Craft - Kids Craft Room</a:t>
            </a:r>
            <a:endParaRPr lang="en-US" dirty="0"/>
          </a:p>
          <a:p>
            <a:r>
              <a:rPr lang="en-US" dirty="0">
                <a:hlinkClick r:id="rId5"/>
              </a:rPr>
              <a:t>Popsicle Stick Christmas Trees (onelittleproject.com)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402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Jones</dc:creator>
  <cp:lastModifiedBy>Nathan Jones</cp:lastModifiedBy>
  <cp:revision>2</cp:revision>
  <dcterms:created xsi:type="dcterms:W3CDTF">2021-12-07T16:03:56Z</dcterms:created>
  <dcterms:modified xsi:type="dcterms:W3CDTF">2021-12-07T16:29:32Z</dcterms:modified>
</cp:coreProperties>
</file>